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77" r:id="rId4"/>
    <p:sldId id="278" r:id="rId5"/>
    <p:sldId id="279" r:id="rId6"/>
    <p:sldId id="269" r:id="rId7"/>
    <p:sldId id="272" r:id="rId8"/>
    <p:sldId id="275" r:id="rId9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8"/>
          <p:cNvSpPr>
            <a:spLocks noChangeShapeType="1"/>
          </p:cNvSpPr>
          <p:nvPr/>
        </p:nvSpPr>
        <p:spPr bwMode="auto">
          <a:xfrm>
            <a:off x="0" y="838835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476250" y="8604250"/>
            <a:ext cx="5329238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da-DK" sz="1000" b="1"/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476250" y="8756650"/>
            <a:ext cx="1223963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endParaRPr lang="da-DK" sz="900"/>
          </a:p>
        </p:txBody>
      </p:sp>
      <p:sp>
        <p:nvSpPr>
          <p:cNvPr id="12293" name="Rectangle 11"/>
          <p:cNvSpPr>
            <a:spLocks noChangeArrowheads="1"/>
          </p:cNvSpPr>
          <p:nvPr/>
        </p:nvSpPr>
        <p:spPr bwMode="auto">
          <a:xfrm>
            <a:off x="1700213" y="8748713"/>
            <a:ext cx="422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r">
              <a:defRPr/>
            </a:pPr>
            <a:fld id="{70997CDC-6EC8-48DD-A7CE-D47008F25B20}" type="slidenum">
              <a:rPr lang="da-DK" sz="900"/>
              <a:pPr algn="r">
                <a:defRPr/>
              </a:pPr>
              <a:t>‹#›</a:t>
            </a:fld>
            <a:endParaRPr lang="da-DK" sz="900"/>
          </a:p>
        </p:txBody>
      </p:sp>
      <p:sp>
        <p:nvSpPr>
          <p:cNvPr id="12294" name="Rectangle 12"/>
          <p:cNvSpPr>
            <a:spLocks noChangeArrowheads="1"/>
          </p:cNvSpPr>
          <p:nvPr/>
        </p:nvSpPr>
        <p:spPr bwMode="auto">
          <a:xfrm>
            <a:off x="44450" y="107950"/>
            <a:ext cx="66976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da-DK" b="1"/>
              <a:t>Titel på slide</a:t>
            </a:r>
          </a:p>
        </p:txBody>
      </p:sp>
      <p:sp>
        <p:nvSpPr>
          <p:cNvPr id="12295" name="Line 13"/>
          <p:cNvSpPr>
            <a:spLocks noChangeShapeType="1"/>
          </p:cNvSpPr>
          <p:nvPr/>
        </p:nvSpPr>
        <p:spPr bwMode="auto">
          <a:xfrm>
            <a:off x="0" y="57467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14344" name="Picture 14" descr="unic-powerpoint-hando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750" y="86804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D04EED0-38E0-41D1-AD42-6E94FA7E123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  <p:sp>
        <p:nvSpPr>
          <p:cNvPr id="11268" name="Pladsholder til diasnumm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95D3B62-B1CB-4BC6-96D2-02E9BFCE8EC0}" type="slidenum">
              <a:rPr lang="da-DK" smtClean="0"/>
              <a:pPr eaLnBrk="1" hangingPunct="1">
                <a:defRPr/>
              </a:pPr>
              <a:t>1</a:t>
            </a:fld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dsholder til diasbille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/>
              <a:t>Kan se skolebevis: Indføres med version 12.1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FEDBF4-07D0-42B7-9946-2CD5E9533E3B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a-DK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6" name="Picture 14" descr="unic-powerpoi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8688" y="61531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Billed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08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Rectangle 3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1042988" y="3854450"/>
            <a:ext cx="6769100" cy="366713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80906" name="Rectangle 10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1042988" y="2470150"/>
            <a:ext cx="6769100" cy="609600"/>
          </a:xfrm>
        </p:spPr>
        <p:txBody>
          <a:bodyPr anchor="t">
            <a:spAutoFit/>
          </a:bodyPr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E9EA5-C13A-4A8B-B768-A490C12B282B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02560-21A8-485F-9F23-1AB84F06DE0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30188"/>
            <a:ext cx="2105025" cy="5359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30188"/>
            <a:ext cx="6167438" cy="5359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A0D8-551B-4799-9F1F-B12B01CB0CB8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FC97A-EC9F-415A-91D7-C875305255A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969A-6AF1-4991-81BC-CC0B9972878A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FE103-E054-4BE4-87C3-76A095862E8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6976-3EB7-4AAB-9B4B-86C9F4A86A30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178F6-DEF1-4BA3-A7A8-D5B45CF9F9C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836613"/>
            <a:ext cx="41005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1005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FA726-7455-44CC-BCB5-AAD434C7F2D4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F690-C0FC-4E02-83A4-03AA9FE2574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84CA3-1CD5-4B47-B1B1-5F5E3FD0DA5E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51C86-0BC8-4210-9EB9-6A796D921F6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0738-196A-4507-ADF6-E12F2C080435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7E0BA-43B3-4D2D-9773-8C8CEF7B1A5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D4CB6-33B9-404C-8D65-A44EACE84ECD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3060D-796A-4AD1-9347-808B39141BC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B079E-03A2-4ACA-A34D-FCD43ED5462D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D22E-1AB5-47F5-AFFD-CBFA4B41401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48EF-C478-451D-BC2A-D983D153DD43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419D8-3C75-4749-97C0-5C4E9297B53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ChangeArrowheads="1"/>
          </p:cNvSpPr>
          <p:nvPr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a-DK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165850"/>
            <a:ext cx="5329237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836613"/>
            <a:ext cx="83534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3"/>
            <a:r>
              <a:rPr lang="da-DK" smtClean="0"/>
              <a:t>Femte niveau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0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30188"/>
            <a:ext cx="84248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Titel på slide</a:t>
            </a:r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9688"/>
            <a:ext cx="12239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cs typeface="+mn-cs"/>
              </a:defRPr>
            </a:lvl1pPr>
          </a:lstStyle>
          <a:p>
            <a:pPr>
              <a:defRPr/>
            </a:pPr>
            <a:fld id="{BB02B5B2-F99F-43CB-9553-452504577408}" type="datetime1">
              <a:rPr lang="da-DK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0" y="6386513"/>
            <a:ext cx="42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cs typeface="+mn-cs"/>
              </a:defRPr>
            </a:lvl1pPr>
          </a:lstStyle>
          <a:p>
            <a:pPr>
              <a:defRPr/>
            </a:pPr>
            <a:fld id="{A53F0116-1435-4FD9-9F38-D2E643B326C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pic>
        <p:nvPicPr>
          <p:cNvPr id="1033" name="Picture 26" descr="unic-powerpoin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22975" y="6153150"/>
            <a:ext cx="2727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27"/>
          <p:cNvSpPr>
            <a:spLocks noChangeShapeType="1"/>
          </p:cNvSpPr>
          <p:nvPr/>
        </p:nvSpPr>
        <p:spPr bwMode="auto">
          <a:xfrm>
            <a:off x="395288" y="6477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cut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295400" indent="-381000" algn="l" rtl="0" eaLnBrk="0" fontAlgn="base" hangingPunct="0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752600" indent="-381000" algn="l" rtl="0" eaLnBrk="0" fontAlgn="base" hangingPunct="0">
        <a:spcBef>
          <a:spcPct val="0"/>
        </a:spcBef>
        <a:spcAft>
          <a:spcPct val="3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4pPr>
      <a:lvl5pPr marL="2209800" indent="-381000" algn="l" rtl="0" eaLnBrk="0" fontAlgn="base" hangingPunct="0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5pPr>
      <a:lvl6pPr marL="26670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6pPr>
      <a:lvl7pPr marL="31242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7pPr>
      <a:lvl8pPr marL="35814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8pPr>
      <a:lvl9pPr marL="4038600" indent="-381000" algn="l" rtl="0" eaLnBrk="1" fontAlgn="base" hangingPunct="1">
        <a:spcBef>
          <a:spcPct val="0"/>
        </a:spcBef>
        <a:spcAft>
          <a:spcPct val="5000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msys.uni-c.d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da-DK" smtClean="0"/>
              <a:t>Henrik Mikkelsen</a:t>
            </a:r>
          </a:p>
        </p:txBody>
      </p:sp>
      <p:sp>
        <p:nvSpPr>
          <p:cNvPr id="15362" name="Title 2"/>
          <p:cNvSpPr>
            <a:spLocks noGrp="1"/>
          </p:cNvSpPr>
          <p:nvPr>
            <p:ph type="ctrTitle" sz="quarter"/>
          </p:nvPr>
        </p:nvSpPr>
        <p:spPr>
          <a:xfrm>
            <a:off x="857250" y="2470150"/>
            <a:ext cx="7358063" cy="1138238"/>
          </a:xfrm>
        </p:spPr>
        <p:txBody>
          <a:bodyPr/>
          <a:lstStyle/>
          <a:p>
            <a:pPr algn="ctr" eaLnBrk="1" hangingPunct="1"/>
            <a:r>
              <a:rPr lang="da-DK" smtClean="0"/>
              <a:t>EASY-P Konference</a:t>
            </a:r>
            <a:br>
              <a:rPr lang="da-DK" smtClean="0"/>
            </a:br>
            <a:r>
              <a:rPr lang="da-DK" smtClean="0"/>
              <a:t>25-26. april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Velkommen</a:t>
            </a:r>
          </a:p>
        </p:txBody>
      </p:sp>
      <p:sp>
        <p:nvSpPr>
          <p:cNvPr id="1741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Lidt om kommende ændringer hos UNI-C</a:t>
            </a:r>
          </a:p>
          <a:p>
            <a:pPr lvl="1" eaLnBrk="1" hangingPunct="1"/>
            <a:r>
              <a:rPr lang="da-DK" smtClean="0"/>
              <a:t>Fokusering</a:t>
            </a:r>
          </a:p>
          <a:p>
            <a:pPr lvl="1" eaLnBrk="1" hangingPunct="1"/>
            <a:r>
              <a:rPr lang="da-DK" smtClean="0"/>
              <a:t>Besparelser</a:t>
            </a:r>
          </a:p>
          <a:p>
            <a:pPr lvl="1" eaLnBrk="1" hangingPunct="1"/>
            <a:r>
              <a:rPr lang="da-DK" smtClean="0"/>
              <a:t>Ny struktur</a:t>
            </a:r>
          </a:p>
          <a:p>
            <a:pPr eaLnBrk="1" hangingPunct="1"/>
            <a:r>
              <a:rPr lang="da-DK" smtClean="0"/>
              <a:t>Hvad synes de andre brugere om EASY-P?</a:t>
            </a:r>
          </a:p>
          <a:p>
            <a:pPr eaLnBrk="1" hangingPunct="1"/>
            <a:r>
              <a:rPr lang="da-DK" smtClean="0"/>
              <a:t>Elevplan som praktiksystem?</a:t>
            </a:r>
          </a:p>
          <a:p>
            <a:pPr eaLnBrk="1" hangingPunct="1"/>
            <a:endParaRPr lang="da-DK" smtClean="0"/>
          </a:p>
          <a:p>
            <a:pPr eaLnBrk="1" hangingPunct="1"/>
            <a:endParaRPr lang="da-DK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7F4DC5A-C1E2-4D6C-A33D-7669341E1382}" type="datetime1">
              <a:rPr lang="da-DK" smtClean="0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75B76-C91F-4144-B04F-3B0D7E3F65D8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UNI-Cs fokus	</a:t>
            </a:r>
          </a:p>
        </p:txBody>
      </p:sp>
      <p:sp>
        <p:nvSpPr>
          <p:cNvPr id="18434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Øget anvendelse af it i undervisningen </a:t>
            </a:r>
          </a:p>
          <a:p>
            <a:pPr eaLnBrk="1" hangingPunct="1"/>
            <a:r>
              <a:rPr lang="da-DK" smtClean="0"/>
              <a:t>Sammenhængende ministeriel styring og opgaveløsning, herunder etablering af et samlet datavarehus for uddannelserne </a:t>
            </a:r>
          </a:p>
          <a:p>
            <a:pPr eaLnBrk="1" hangingPunct="1"/>
            <a:r>
              <a:rPr lang="da-DK" smtClean="0"/>
              <a:t>Understøttelse af effektiv institutionsdrift. </a:t>
            </a:r>
          </a:p>
          <a:p>
            <a:pPr eaLnBrk="1" hangingPunct="1"/>
            <a:endParaRPr lang="da-DK" smtClean="0"/>
          </a:p>
          <a:p>
            <a:pPr eaLnBrk="1" hangingPunct="1"/>
            <a:endParaRPr lang="da-DK" smtClean="0"/>
          </a:p>
          <a:p>
            <a:pPr eaLnBrk="1" hangingPunct="1"/>
            <a:r>
              <a:rPr lang="da-DK" smtClean="0"/>
              <a:t>Besparelser – som i resten af staten</a:t>
            </a:r>
          </a:p>
          <a:p>
            <a:pPr lvl="1" eaLnBrk="1" hangingPunct="1"/>
            <a:r>
              <a:rPr lang="da-DK" smtClean="0"/>
              <a:t>22 mio. kr. årligt svarende til ca. 40 stillinger (ud af ca 330 årsværk)</a:t>
            </a:r>
          </a:p>
          <a:p>
            <a:pPr eaLnBrk="1" hangingPunct="1"/>
            <a:endParaRPr lang="da-DK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7F4DC5A-C1E2-4D6C-A33D-7669341E1382}" type="datetime1">
              <a:rPr lang="da-DK" smtClean="0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335C-FBE1-4065-9474-6690F27C0969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UNI-Cs nye struktur</a:t>
            </a:r>
          </a:p>
        </p:txBody>
      </p:sp>
      <p:sp>
        <p:nvSpPr>
          <p:cNvPr id="1945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Kunder og digitalisering (Jakob Harder)</a:t>
            </a:r>
          </a:p>
          <a:p>
            <a:pPr lvl="1" eaLnBrk="1" hangingPunct="1"/>
            <a:r>
              <a:rPr lang="da-DK" smtClean="0"/>
              <a:t>Digitalisering, S&amp;A, Rådgivning, Support</a:t>
            </a:r>
          </a:p>
          <a:p>
            <a:pPr eaLnBrk="1" hangingPunct="1"/>
            <a:r>
              <a:rPr lang="da-DK" smtClean="0"/>
              <a:t>Produkter og tjenester (Per Thorbøll)</a:t>
            </a:r>
          </a:p>
          <a:p>
            <a:pPr lvl="1" eaLnBrk="1" hangingPunct="1"/>
            <a:r>
              <a:rPr lang="da-DK" smtClean="0"/>
              <a:t>Pædagogisk it, Vidensdeling, eVejledning, Administrative systemer, Applikationsdrift, Systemdrift og sikkerhed</a:t>
            </a:r>
          </a:p>
          <a:p>
            <a:pPr eaLnBrk="1" hangingPunct="1"/>
            <a:r>
              <a:rPr lang="da-DK" smtClean="0"/>
              <a:t>Projekter og ressourcer (Aino Olsen)</a:t>
            </a:r>
          </a:p>
          <a:p>
            <a:pPr lvl="1" eaLnBrk="1" hangingPunct="1"/>
            <a:r>
              <a:rPr lang="da-DK" smtClean="0"/>
              <a:t>Projektstyring, Udvikling og arkitektur, Datavarehus, Ambitiøs it, Administration</a:t>
            </a:r>
          </a:p>
          <a:p>
            <a:pPr lvl="1" eaLnBrk="1" hangingPunct="1"/>
            <a:endParaRPr lang="da-DK" smtClean="0"/>
          </a:p>
          <a:p>
            <a:pPr eaLnBrk="1" hangingPunct="1"/>
            <a:endParaRPr lang="da-DK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7F4DC5A-C1E2-4D6C-A33D-7669341E1382}" type="datetime1">
              <a:rPr lang="da-DK" smtClean="0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6119A-B6D7-4D43-8CA9-20459533931F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Stor tilfredshed med EASY-P blandt skolebrugerne</a:t>
            </a:r>
          </a:p>
        </p:txBody>
      </p:sp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86% af EASY-P brugerne erklærer sig enige i, at systemet alt i alt understøtter deres arbejdsopgaver godt.</a:t>
            </a:r>
          </a:p>
          <a:p>
            <a:pPr eaLnBrk="1" hangingPunct="1"/>
            <a:r>
              <a:rPr lang="da-DK" smtClean="0"/>
              <a:t>93% er tilfredse med reaktionstiden. Næsten alle mener, at det er vigtigt og 73%-point kalder det ”Meget vigtigt.”</a:t>
            </a:r>
          </a:p>
          <a:p>
            <a:pPr eaLnBrk="1" hangingPunct="1"/>
            <a:r>
              <a:rPr lang="da-DK" smtClean="0"/>
              <a:t>99% har været tilfredse med konsulenterne. Heraf er 72%-point endda meget tilfreds.</a:t>
            </a:r>
          </a:p>
          <a:p>
            <a:pPr eaLnBrk="1" hangingPunct="1"/>
            <a:r>
              <a:rPr lang="da-DK" smtClean="0"/>
              <a:t>95% er tilfredse med </a:t>
            </a:r>
            <a:r>
              <a:rPr lang="da-DK" smtClean="0">
                <a:hlinkClick r:id="rId2"/>
              </a:rPr>
              <a:t>www.admsys.uni-c.dk</a:t>
            </a:r>
            <a:r>
              <a:rPr lang="da-DK" smtClean="0"/>
              <a:t> og 18% svarer, at de anvender webstedet dagligt eller stort set dagligt.</a:t>
            </a:r>
          </a:p>
          <a:p>
            <a:pPr eaLnBrk="1" hangingPunct="1"/>
            <a:r>
              <a:rPr lang="da-DK" sz="1800" smtClean="0"/>
              <a:t>96% af dem der har benyttet EASY-P-supporten inden for det sidste år har været tilfredse med denne. (117 supportsager i alt i 2011. 19.384 i alt)</a:t>
            </a:r>
          </a:p>
          <a:p>
            <a:pPr eaLnBrk="1" hangingPunct="1"/>
            <a:endParaRPr lang="da-DK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7F4DC5A-C1E2-4D6C-A33D-7669341E1382}" type="datetime1">
              <a:rPr lang="da-DK" smtClean="0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0F85F-8431-4234-A006-7F408970494A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Fokuspunkt Elevplan</a:t>
            </a:r>
          </a:p>
        </p:txBody>
      </p:sp>
      <p:sp>
        <p:nvSpPr>
          <p:cNvPr id="2150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Elevplan er et værktøj til elever, skoler, lærere, virksomheder, ministerium og faglige udvalg.</a:t>
            </a:r>
          </a:p>
          <a:p>
            <a:pPr eaLnBrk="1" hangingPunct="1"/>
            <a:r>
              <a:rPr lang="da-DK" smtClean="0"/>
              <a:t>Både en front for skolen </a:t>
            </a:r>
            <a:r>
              <a:rPr lang="da-DK" i="1" smtClean="0"/>
              <a:t>og</a:t>
            </a:r>
            <a:r>
              <a:rPr lang="da-DK" smtClean="0"/>
              <a:t> en national service</a:t>
            </a:r>
          </a:p>
          <a:p>
            <a:pPr eaLnBrk="1" hangingPunct="1"/>
            <a:r>
              <a:rPr lang="da-DK" smtClean="0"/>
              <a:t>Godt 20.000 unikke brugere dagligt – dobbelt så mange som sidste år!</a:t>
            </a:r>
          </a:p>
          <a:p>
            <a:pPr eaLnBrk="1" hangingPunct="1"/>
            <a:endParaRPr lang="da-DK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7F4DC5A-C1E2-4D6C-A33D-7669341E1382}" type="datetime1">
              <a:rPr lang="da-DK" smtClean="0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E8CA5-CA54-47DC-8ADD-70460349A73B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2"/>
          <a:srcRect t="27682"/>
          <a:stretch>
            <a:fillRect/>
          </a:stretch>
        </p:blipFill>
        <p:spPr bwMode="auto">
          <a:xfrm>
            <a:off x="1403350" y="2492375"/>
            <a:ext cx="6840538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Elevplan - den nationale service</a:t>
            </a:r>
          </a:p>
        </p:txBody>
      </p:sp>
      <p:sp>
        <p:nvSpPr>
          <p:cNvPr id="2253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Virksomhederne</a:t>
            </a:r>
          </a:p>
          <a:p>
            <a:pPr lvl="1" eaLnBrk="1" hangingPunct="1"/>
            <a:r>
              <a:rPr lang="da-DK" sz="1800" smtClean="0"/>
              <a:t>Godt 35.000 lærlinge (45%) er i virksomheder der benytter Elevplan</a:t>
            </a:r>
          </a:p>
          <a:p>
            <a:pPr lvl="1" eaLnBrk="1" hangingPunct="1"/>
            <a:r>
              <a:rPr lang="da-DK" sz="1800" smtClean="0"/>
              <a:t>10.000 virksomhedsmedarbejdere har registreret sig i Elevplan</a:t>
            </a:r>
          </a:p>
          <a:p>
            <a:pPr lvl="1" eaLnBrk="1" hangingPunct="1"/>
            <a:r>
              <a:rPr lang="da-DK" sz="1800" smtClean="0"/>
              <a:t>Elevplan samler oplysninger om alle virksomhedens elever på tværs af skoler</a:t>
            </a:r>
          </a:p>
          <a:p>
            <a:pPr lvl="2" eaLnBrk="1" hangingPunct="1"/>
            <a:r>
              <a:rPr lang="da-DK" sz="1800" smtClean="0"/>
              <a:t>Alle virksomhedens lærlinge i samme system</a:t>
            </a:r>
          </a:p>
          <a:p>
            <a:pPr lvl="2" eaLnBrk="1" hangingPunct="1"/>
            <a:r>
              <a:rPr lang="da-DK" sz="1800" smtClean="0"/>
              <a:t>Kommunikation med alle skoler i samme system</a:t>
            </a:r>
          </a:p>
          <a:p>
            <a:pPr eaLnBrk="1" hangingPunct="1"/>
            <a:r>
              <a:rPr lang="da-DK" smtClean="0"/>
              <a:t>De faglige udvalg</a:t>
            </a:r>
          </a:p>
          <a:p>
            <a:pPr lvl="1" eaLnBrk="1" hangingPunct="1"/>
            <a:r>
              <a:rPr lang="da-DK" sz="1800" smtClean="0"/>
              <a:t>Udstilling af elektroniske uddannelsesordninger – for virksomheder, elever og skoler</a:t>
            </a:r>
          </a:p>
          <a:p>
            <a:pPr lvl="1" eaLnBrk="1" hangingPunct="1"/>
            <a:r>
              <a:rPr lang="da-DK" sz="1800" smtClean="0"/>
              <a:t>Statistikker over specialefag</a:t>
            </a:r>
          </a:p>
          <a:p>
            <a:pPr eaLnBrk="1" hangingPunct="1"/>
            <a:r>
              <a:rPr lang="da-DK" sz="1800" smtClean="0"/>
              <a:t>Skolerne</a:t>
            </a:r>
          </a:p>
          <a:p>
            <a:pPr lvl="1" eaLnBrk="1" hangingPunct="1"/>
            <a:r>
              <a:rPr lang="da-DK" sz="1800" smtClean="0"/>
              <a:t>40% af eleverne er tilknyttet mere end én skole</a:t>
            </a:r>
          </a:p>
          <a:p>
            <a:pPr lvl="1" eaLnBrk="1" hangingPunct="1"/>
            <a:endParaRPr lang="da-DK" smtClean="0"/>
          </a:p>
          <a:p>
            <a:pPr eaLnBrk="1" hangingPunct="1"/>
            <a:endParaRPr lang="da-DK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C:\Documents and Settings\hmi\Lokale indstillinger\Temporary Internet Files\Content.IE5\LBHWIS80\MPj0315598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916B86F-9DE9-42EB-9ABB-A09B05294DBE}" type="datetime1">
              <a:rPr lang="da-DK" smtClean="0"/>
              <a:pPr>
                <a:defRPr/>
              </a:pPr>
              <a:t>21-04-2012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EC809-FF4D-42F2-AC23-F2844374CAFF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2458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Tak for ordet</a:t>
            </a:r>
          </a:p>
        </p:txBody>
      </p:sp>
      <p:sp>
        <p:nvSpPr>
          <p:cNvPr id="24582" name="Tekstboks 11"/>
          <p:cNvSpPr txBox="1">
            <a:spLocks noChangeArrowheads="1"/>
          </p:cNvSpPr>
          <p:nvPr/>
        </p:nvSpPr>
        <p:spPr bwMode="auto">
          <a:xfrm>
            <a:off x="6000750" y="5286375"/>
            <a:ext cx="292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/>
              <a:t>henrik.mikkelsen@uni-c.dk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ministrative">
  <a:themeElements>
    <a:clrScheme name="uni-c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ni-c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-c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-c 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-c 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</Template>
  <TotalTime>1478</TotalTime>
  <Words>342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Designskabeloner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1" baseType="lpstr">
      <vt:lpstr>Arial</vt:lpstr>
      <vt:lpstr>Administrative</vt:lpstr>
      <vt:lpstr>Administrative</vt:lpstr>
      <vt:lpstr>EASY-P Konference 25-26. april 2012</vt:lpstr>
      <vt:lpstr>Velkommen</vt:lpstr>
      <vt:lpstr>UNI-Cs fokus </vt:lpstr>
      <vt:lpstr>UNI-Cs nye struktur</vt:lpstr>
      <vt:lpstr>Stor tilfredshed med EASY-P blandt skolebrugerne</vt:lpstr>
      <vt:lpstr>Fokuspunkt Elevplan</vt:lpstr>
      <vt:lpstr>Elevplan - den nationale service</vt:lpstr>
      <vt:lpstr>Tak for ordet</vt:lpstr>
    </vt:vector>
  </TitlesOfParts>
  <Company>UNI-C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Systemadministratorkonference 2009</dc:title>
  <dc:creator>Henrik Mikkelsen</dc:creator>
  <cp:lastModifiedBy>René Dommer</cp:lastModifiedBy>
  <cp:revision>39</cp:revision>
  <cp:lastPrinted>2010-11-22T21:05:01Z</cp:lastPrinted>
  <dcterms:created xsi:type="dcterms:W3CDTF">2009-11-15T18:31:08Z</dcterms:created>
  <dcterms:modified xsi:type="dcterms:W3CDTF">2012-04-21T13:53:06Z</dcterms:modified>
</cp:coreProperties>
</file>